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6/6/2022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6/6/2022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29287"/>
            <a:ext cx="12178500" cy="698195"/>
          </a:xfrm>
          <a:prstGeom prst="rect">
            <a:avLst/>
          </a:prstGeom>
          <a:solidFill>
            <a:srgbClr val="454545"/>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1107996"/>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rgbClr val="454545"/>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a:t>
            </a:r>
            <a:r>
              <a:rPr lang="de-DE" sz="1000">
                <a:solidFill>
                  <a:schemeClr val="bg1"/>
                </a:solidFill>
                <a:sym typeface="Times New Roman" charset="0"/>
              </a:rPr>
              <a:t>© 2022 </a:t>
            </a:r>
            <a:r>
              <a:rPr lang="de-DE" sz="1000" dirty="0">
                <a:solidFill>
                  <a:schemeClr val="bg1"/>
                </a:solidFill>
                <a:sym typeface="Times New Roman" charset="0"/>
              </a:rPr>
              <a:t>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1" y="880330"/>
            <a:ext cx="2759965"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177347" y="4783275"/>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solidFill>
                  <a:schemeClr val="bg1"/>
                </a:solidFill>
                <a:latin typeface="Helvetica"/>
                <a:cs typeface="Helvetica"/>
                <a:sym typeface="Times New Roman" charset="0"/>
              </a:rPr>
              <a:t>This could be a place for your sources.</a:t>
            </a:r>
            <a:endParaRPr lang="de-DE" sz="6972" dirty="0">
              <a:solidFill>
                <a:schemeClr val="bg1"/>
              </a:solidFill>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solidFill>
                  <a:schemeClr val="bg1"/>
                </a:solidFill>
                <a:latin typeface="Helvetica"/>
                <a:cs typeface="Helvetica"/>
                <a:sym typeface="Times New Roman" charset="0"/>
              </a:rPr>
              <a:t>here could be your Logo</a:t>
            </a:r>
            <a:endParaRPr lang="de-DE" dirty="0">
              <a:solidFill>
                <a:schemeClr val="bg1"/>
              </a:solidFill>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2334" y="4504695"/>
            <a:ext cx="4049367" cy="160029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ext&#10;&#10;Description automatically generated">
            <a:extLst>
              <a:ext uri="{FF2B5EF4-FFF2-40B4-BE49-F238E27FC236}">
                <a16:creationId xmlns:a16="http://schemas.microsoft.com/office/drawing/2014/main" id="{5432F366-EC7A-23BE-4E6E-9DAD62681E88}"/>
              </a:ext>
            </a:extLst>
          </p:cNvPr>
          <p:cNvPicPr>
            <a:picLocks noChangeAspect="1"/>
          </p:cNvPicPr>
          <p:nvPr/>
        </p:nvPicPr>
        <p:blipFill rotWithShape="1">
          <a:blip r:embed="rId4">
            <a:extLst>
              <a:ext uri="{28A0092B-C50C-407E-A947-70E740481C1C}">
                <a14:useLocalDpi xmlns:a14="http://schemas.microsoft.com/office/drawing/2010/main" val="0"/>
              </a:ext>
            </a:extLst>
          </a:blip>
          <a:srcRect l="28647" b="67096"/>
          <a:stretch/>
        </p:blipFill>
        <p:spPr>
          <a:xfrm>
            <a:off x="103708" y="68028"/>
            <a:ext cx="2113191" cy="474788"/>
          </a:xfrm>
          <a:prstGeom prst="rect">
            <a:avLst/>
          </a:prstGeom>
        </p:spPr>
      </p:pic>
      <p:pic>
        <p:nvPicPr>
          <p:cNvPr id="5" name="Picture 4" descr="Text&#10;&#10;Description automatically generated">
            <a:extLst>
              <a:ext uri="{FF2B5EF4-FFF2-40B4-BE49-F238E27FC236}">
                <a16:creationId xmlns:a16="http://schemas.microsoft.com/office/drawing/2014/main" id="{CD17D9DC-2E4F-03DD-C311-B5F5E3549145}"/>
              </a:ext>
            </a:extLst>
          </p:cNvPr>
          <p:cNvPicPr>
            <a:picLocks noChangeAspect="1"/>
          </p:cNvPicPr>
          <p:nvPr/>
        </p:nvPicPr>
        <p:blipFill rotWithShape="1">
          <a:blip r:embed="rId5">
            <a:extLst>
              <a:ext uri="{28A0092B-C50C-407E-A947-70E740481C1C}">
                <a14:useLocalDpi xmlns:a14="http://schemas.microsoft.com/office/drawing/2010/main" val="0"/>
              </a:ext>
            </a:extLst>
          </a:blip>
          <a:srcRect l="34004" t="46507" b="11555"/>
          <a:stretch/>
        </p:blipFill>
        <p:spPr>
          <a:xfrm>
            <a:off x="1953673" y="105912"/>
            <a:ext cx="1135804" cy="463178"/>
          </a:xfrm>
          <a:prstGeom prst="rect">
            <a:avLst/>
          </a:prstGeom>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IGCS 2021">
      <a:dk1>
        <a:srgbClr val="454545"/>
      </a:dk1>
      <a:lt1>
        <a:sysClr val="window" lastClr="FFFFFF"/>
      </a:lt1>
      <a:dk2>
        <a:srgbClr val="6B478E"/>
      </a:dk2>
      <a:lt2>
        <a:srgbClr val="E7E6E6"/>
      </a:lt2>
      <a:accent1>
        <a:srgbClr val="00B299"/>
      </a:accent1>
      <a:accent2>
        <a:srgbClr val="6B478E"/>
      </a:accent2>
      <a:accent3>
        <a:srgbClr val="DC4545"/>
      </a:accent3>
      <a:accent4>
        <a:srgbClr val="9AD0EC"/>
      </a:accent4>
      <a:accent5>
        <a:srgbClr val="A87EB1"/>
      </a:accent5>
      <a:accent6>
        <a:srgbClr val="454545"/>
      </a:accent6>
      <a:hlink>
        <a:srgbClr val="00B299"/>
      </a:hlink>
      <a:folHlink>
        <a:srgbClr val="6B47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1C1EFCBD6F0A8F4393A4C0F6B8AF9BB5" ma:contentTypeVersion="10" ma:contentTypeDescription="" ma:contentTypeScope="" ma:versionID="579991accbda3d7cdd344c0aafc0c651">
  <xsd:schema xmlns:xsd="http://www.w3.org/2001/XMLSchema" xmlns:xs="http://www.w3.org/2001/XMLSchema" xmlns:p="http://schemas.microsoft.com/office/2006/metadata/properties" xmlns:ns2="eb3f7de7-c935-4ca6-a12c-1f73773710ec" xmlns:ns3="6fc8a38f-b85e-4c17-b3a9-b39e7736d4e8" targetNamespace="http://schemas.microsoft.com/office/2006/metadata/properties" ma:root="true" ma:fieldsID="76a2e43da7c242166e3f2442ab914788" ns2:_="" ns3:_="">
    <xsd:import namespace="eb3f7de7-c935-4ca6-a12c-1f73773710ec"/>
    <xsd:import namespace="6fc8a38f-b85e-4c17-b3a9-b39e7736d4e8"/>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c8a38f-b85e-4c17-b3a9-b39e7736d4e8"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1B332F-071E-400A-B703-A87583CFA09F}">
  <ds:schemaRefs>
    <ds:schemaRef ds:uri="eb3f7de7-c935-4ca6-a12c-1f73773710ec"/>
    <ds:schemaRef ds:uri="http://schemas.microsoft.com/office/infopath/2007/PartnerControls"/>
    <ds:schemaRef ds:uri="http://purl.org/dc/elements/1.1/"/>
    <ds:schemaRef ds:uri="http://purl.org/dc/dcmitype/"/>
    <ds:schemaRef ds:uri="http://schemas.microsoft.com/office/2006/metadata/properties"/>
    <ds:schemaRef ds:uri="http://www.w3.org/XML/1998/namespace"/>
    <ds:schemaRef ds:uri="http://schemas.microsoft.com/office/2006/documentManagement/types"/>
    <ds:schemaRef ds:uri="http://purl.org/dc/terms/"/>
    <ds:schemaRef ds:uri="http://schemas.openxmlformats.org/package/2006/metadata/core-properties"/>
    <ds:schemaRef ds:uri="e0b7f64e-3ce6-4bf8-a834-32ffa4abe01f"/>
  </ds:schemaRefs>
</ds:datastoreItem>
</file>

<file path=customXml/itemProps2.xml><?xml version="1.0" encoding="utf-8"?>
<ds:datastoreItem xmlns:ds="http://schemas.openxmlformats.org/officeDocument/2006/customXml" ds:itemID="{81D401FF-E16F-4DFA-BADB-9B374CAC7BAE}"/>
</file>

<file path=customXml/itemProps3.xml><?xml version="1.0" encoding="utf-8"?>
<ds:datastoreItem xmlns:ds="http://schemas.openxmlformats.org/officeDocument/2006/customXml" ds:itemID="{EDE64263-51AE-4A29-A1ED-D59581A64D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870</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2022-06-06T20:47:16Z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0x01010037EA2DD516505C4D92B92F8677CFB685001C1EFCBD6F0A8F4393A4C0F6B8AF9BB5</vt:lpwstr>
  </property>
</Properties>
</file>