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  <p:sldMasterId id="2147483741" r:id="rId5"/>
    <p:sldMasterId id="2147483751" r:id="rId6"/>
    <p:sldMasterId id="2147483764" r:id="rId7"/>
    <p:sldMasterId id="2147483774" r:id="rId8"/>
  </p:sldMasterIdLst>
  <p:notesMasterIdLst>
    <p:notesMasterId r:id="rId12"/>
  </p:notesMasterIdLst>
  <p:sldIdLst>
    <p:sldId id="256" r:id="rId9"/>
    <p:sldId id="262" r:id="rId10"/>
    <p:sldId id="26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4B8C1-422A-4BA4-B756-4007B2FE638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B3683-A4BF-4AA2-B7DB-3579345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B3683-A4BF-4AA2-B7DB-3579345837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E32F69B-85F6-4022-912E-87C7A4F17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8" y="958788"/>
            <a:ext cx="3978877" cy="25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F106-793C-426D-814D-7F437D4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D245-90FF-472E-A862-9236008C9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EAA83-E4E6-474F-9814-28F6B50E4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B281-CF6E-4D9B-948E-B421846A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0338C-FB89-482A-815D-7B736773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88746-FADE-4F81-8F98-8164FB69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CFDDE-EFBD-426D-84BA-AF0055B2F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96041-8C81-484E-B6A9-AC74F583D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12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36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07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88B4-A0F5-4E9A-B4CF-62297E85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BC6-F10B-49FA-AD97-DD5CE610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BCAB1-1F96-4722-B509-280925195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26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A3C-E355-48DB-B793-03B5251C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3B246-29F7-451D-9F9E-F527005F0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BB50-5B55-492C-83CE-B914C8CC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22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A1B4-1A04-1DE7-8120-0EC8158C4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A77BF-27AC-CF09-B38F-C20063F55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2B12-B5DE-68A6-9A1D-05E366CD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3D5C4-313F-93C9-0ED3-DF26BA7A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C1B0-5C02-4F16-873B-9B32128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BEF6-3683-CB67-2FF3-4B8CBCC6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6A3A-AC0D-AAAE-3D23-A753E4FE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7C076-8D2A-5974-E852-D357028B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993E-AE71-1E9B-3CE2-1DCAAC12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AE4F-26DA-19FA-C297-E9401B4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81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A058-8ED9-71B6-4A29-FD9EF6CE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D47D1-C72F-92BF-38D2-9A783B6E7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5FC1D-90B9-EDC0-7CEE-6EBE7786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5FE04-5B42-EDE8-EE76-58BFEEBE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21D51-5F7A-8831-4A44-4A155BA1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3E53-78BB-B54C-E257-58D83601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9B311-9977-62EF-EF96-002E6B238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657E9-579A-3B18-B5E6-DB94D1BF8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353EF-AA41-E3A8-6F6A-7C787151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22E73-E71F-EFF3-E2E8-1444F440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24CE5-C273-A214-DB4A-F2FB4239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6690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545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914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0F59-E27A-625C-8096-2EB3618E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001A7-26D7-8BA8-3E62-98B156F5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0D668-EBE0-30ED-F547-0D2B152FA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C915E-0875-989F-81FA-E85316731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2E530-EDDC-64DC-15BE-6FAFBD914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EC74A-3C7E-586A-8D33-BE3C7049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42E52-8771-7631-EC00-93D464F4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BE9DB-2ECB-C7C9-B8C1-26296C6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A015-E687-7FB0-44D6-D22DB22E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93FCB-E980-0F06-92A4-733C4792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01AEA-0560-C945-A654-22A75866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6A74C-FE73-9583-79E3-646BACFB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2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AE004-B2DC-E198-E9DA-3F513EC9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FE7C-F215-6FC8-82BF-62432561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415D2-139A-F4C3-A1E5-13E47353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0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945A-87D9-DA05-FA44-E8085E5A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626C-5B41-4B0D-1D1C-256F6C78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1EE9A-4D67-1572-322F-829B6254C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733D4-CA05-3401-4EEE-82C2535D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604F-8F74-BF49-D621-2CE85412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F40FB-B3B2-5B1A-0C71-BA165F6E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6F84-3F51-009E-2A06-4FC50F90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41680-4A75-5097-3E8C-08F57BBAD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D107-8DF4-EDFA-0D9B-9C850A03F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E4C4D-D0E1-4CFC-543C-378D60D6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C1FDF-CB3F-4DC8-B0E9-549B86B3CC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8AB60-9713-3A56-BE8A-9692AB4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DEEB9-CEB4-39F6-7DB3-A6183B69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A980D-C145-4E36-9815-8F081CB30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9577-8E25-B17E-6E36-1E1FD18DE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7230B-37EE-2396-17A0-D2EA22BAC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694D0-F331-ED34-9064-F9A3AAFF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40B5-CA06-9978-7F07-78F9AB57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64A38-1D2E-A7BE-E7C9-A509D206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3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E8BD-52EC-6B3D-2BCF-589A92C0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12FE-8FBD-35FD-147C-00D8EC7D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9582C-0B03-B0C5-95AD-409D49BB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F6CA-171B-7006-C2CC-368119F6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6507-E40B-B71D-1122-F8FD69B8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8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EBC2-7DA9-98C7-D808-EE49A8D5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C5FFC-3625-42B4-45E3-6A6EE9810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E1E22-E496-809A-FD24-78E46E6A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95E4-C0F5-852E-FF61-BD214CA6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2AE11-9324-01C8-AD59-FD9DB7CE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AECD-9D5C-3795-C0CC-BD0B2B9D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6701B-9B79-3C08-27CF-A48B40FA6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DAAC9-9503-72A0-E420-FBA9CCBF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9B329-B9E8-EA96-ECAD-2A767027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DEA4A-150D-3D11-E71B-BCBF0C93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E67E4-E98E-C20D-821D-0FB954B1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01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61C6-A632-A943-D260-03545DB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33B9B-2BFA-A0F6-5AD4-56CAFD69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D91FD-A702-E58A-CEB8-D5A550295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1156E-AA0B-429B-C732-CDCC819BA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0327C-9BFC-25D3-B1C8-DE98F6DDC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45238-4AA5-2700-7306-5CB05E3E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A9C0B-AA92-7E9E-D8C6-4A661D07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A5DD1-F469-F094-6832-F863F8B0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532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B17-30B6-397E-A8CD-66A5A61B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8218-1B19-83E8-ACB0-E9904D8A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3BC03-3393-E4B5-D28F-AE68595E3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90BE6-D52B-8B05-FBE2-227B0FB2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0D510-CE63-4F6C-BD5B-AABD4DDAF57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1D7A-A153-9947-8FD7-2799CD54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A6F8E-E5B7-2311-4DDE-3CB0A7A2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9DD7D-A4F5-4B18-AE75-19E034E07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8166"/>
            <a:ext cx="10515600" cy="20193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850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F778-669E-4073-B70F-A95F5244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46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9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A90B-2643-4F82-AF86-196BB714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F56C-E292-4516-8B86-42815A00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85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BF4C-1879-480E-AD88-99FF583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7CF7-AC1F-4710-B928-A0A19ADC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5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4E7-F6B9-44BE-B8BC-446B2B1F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D830A-3239-4146-8196-D915160C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1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7BFE0-D1B8-4935-BB94-F82FF0CF4467}"/>
              </a:ext>
            </a:extLst>
          </p:cNvPr>
          <p:cNvGrpSpPr/>
          <p:nvPr userDrawn="1"/>
        </p:nvGrpSpPr>
        <p:grpSpPr>
          <a:xfrm>
            <a:off x="7461098" y="5353646"/>
            <a:ext cx="4453080" cy="1301400"/>
            <a:chOff x="234798" y="5379046"/>
            <a:chExt cx="4453080" cy="1301400"/>
          </a:xfrm>
        </p:grpSpPr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83BEEBB-80DF-4DAA-96C5-3A4E98B4E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155" y="5802182"/>
              <a:ext cx="2034723" cy="877518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F5461789-902D-43F5-AACC-442BF5FB83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98" y="5392263"/>
              <a:ext cx="1949109" cy="12881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E82F33-B521-45EF-982C-FC6F1DE3380A}"/>
                </a:ext>
              </a:extLst>
            </p:cNvPr>
            <p:cNvSpPr txBox="1"/>
            <p:nvPr userDrawn="1"/>
          </p:nvSpPr>
          <p:spPr>
            <a:xfrm>
              <a:off x="2571786" y="5379046"/>
              <a:ext cx="2116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7" name="Picture 6" descr="A city with many tall buildings&#10;&#10;Description automatically generated with low confidence">
            <a:extLst>
              <a:ext uri="{FF2B5EF4-FFF2-40B4-BE49-F238E27FC236}">
                <a16:creationId xmlns:a16="http://schemas.microsoft.com/office/drawing/2014/main" id="{63CEC6C9-D8DA-4AFD-BAD0-F481490C9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A1EC5A-98A1-4382-AB01-DCD24C0BF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778"/>
          <a:stretch/>
        </p:blipFill>
        <p:spPr>
          <a:xfrm>
            <a:off x="0" y="16554"/>
            <a:ext cx="12192000" cy="73914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621B5D-DCBA-4BC4-A748-D948424ED371}"/>
              </a:ext>
            </a:extLst>
          </p:cNvPr>
          <p:cNvSpPr/>
          <p:nvPr userDrawn="1"/>
        </p:nvSpPr>
        <p:spPr>
          <a:xfrm>
            <a:off x="0" y="0"/>
            <a:ext cx="4648200" cy="4713514"/>
          </a:xfrm>
          <a:prstGeom prst="ellipse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clipart, coil spring, gear&#10;&#10;Description automatically generated">
            <a:extLst>
              <a:ext uri="{FF2B5EF4-FFF2-40B4-BE49-F238E27FC236}">
                <a16:creationId xmlns:a16="http://schemas.microsoft.com/office/drawing/2014/main" id="{9E8B7382-D200-4524-8FE2-FC467E33FF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21" y="5811122"/>
            <a:ext cx="5175921" cy="76557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991A9E0-9E82-4A75-B8D1-FA54E8137B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8" y="6067343"/>
            <a:ext cx="3159946" cy="6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1E41BD5-08AD-4880-99BC-3CA1315F71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" y="249962"/>
            <a:ext cx="12192000" cy="55290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DC3FF9B-79CC-4FC4-AD35-599929F86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9"/>
          <a:stretch/>
        </p:blipFill>
        <p:spPr>
          <a:xfrm>
            <a:off x="0" y="4506686"/>
            <a:ext cx="12192000" cy="235131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78A3FFB-9E20-4D92-ABCC-70A01D1EA2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02" y="5708853"/>
            <a:ext cx="1511196" cy="9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3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7" r:id="rId4"/>
    <p:sldLayoutId id="21474837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EA2A1-29ED-42C9-B768-7346EF81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C65D-9296-4ED1-AFB5-F928D65E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DA3D79D1-4284-461C-A8FB-BE57DD841C9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92000" cy="552908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DCAE8C-E00B-4B6A-9F15-6A2A87FDF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84286" r="39619"/>
          <a:stretch/>
        </p:blipFill>
        <p:spPr>
          <a:xfrm>
            <a:off x="8871857" y="5773057"/>
            <a:ext cx="3102429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069FD-BD91-4479-5EE0-48E8C859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63504-4A4D-D6C3-EC50-CE7BB4201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58AB8C4-E547-D152-694E-7306392E457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25" y="5220864"/>
            <a:ext cx="2398963" cy="15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4F160-8EDC-E9FD-DB75-2F0D7B33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36BEE-D667-1A8D-16A7-B68FF017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C09369-E0FC-F064-BB5C-CA5BFCEB72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21" y="5199940"/>
            <a:ext cx="3190043" cy="15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3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4992-3075-470D-8AE5-7F76E18B6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54C89-3963-4F9D-86CD-3F6D65019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Presenter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8E2B9-3E2C-4229-82B2-B5FEE379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BB0E0DF-2431-AEE6-CD7A-A73EF3925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040477"/>
              </p:ext>
            </p:extLst>
          </p:nvPr>
        </p:nvGraphicFramePr>
        <p:xfrm>
          <a:off x="838200" y="2928046"/>
          <a:ext cx="9957046" cy="2604330"/>
        </p:xfrm>
        <a:graphic>
          <a:graphicData uri="http://schemas.openxmlformats.org/drawingml/2006/table">
            <a:tbl>
              <a:tblPr/>
              <a:tblGrid>
                <a:gridCol w="2065300">
                  <a:extLst>
                    <a:ext uri="{9D8B030D-6E8A-4147-A177-3AD203B41FA5}">
                      <a16:colId xmlns:a16="http://schemas.microsoft.com/office/drawing/2014/main" val="1074367759"/>
                    </a:ext>
                  </a:extLst>
                </a:gridCol>
                <a:gridCol w="737606">
                  <a:extLst>
                    <a:ext uri="{9D8B030D-6E8A-4147-A177-3AD203B41FA5}">
                      <a16:colId xmlns:a16="http://schemas.microsoft.com/office/drawing/2014/main" val="2445949946"/>
                    </a:ext>
                  </a:extLst>
                </a:gridCol>
                <a:gridCol w="737606">
                  <a:extLst>
                    <a:ext uri="{9D8B030D-6E8A-4147-A177-3AD203B41FA5}">
                      <a16:colId xmlns:a16="http://schemas.microsoft.com/office/drawing/2014/main" val="557351204"/>
                    </a:ext>
                  </a:extLst>
                </a:gridCol>
                <a:gridCol w="737606">
                  <a:extLst>
                    <a:ext uri="{9D8B030D-6E8A-4147-A177-3AD203B41FA5}">
                      <a16:colId xmlns:a16="http://schemas.microsoft.com/office/drawing/2014/main" val="2697671581"/>
                    </a:ext>
                  </a:extLst>
                </a:gridCol>
                <a:gridCol w="885129">
                  <a:extLst>
                    <a:ext uri="{9D8B030D-6E8A-4147-A177-3AD203B41FA5}">
                      <a16:colId xmlns:a16="http://schemas.microsoft.com/office/drawing/2014/main" val="2389567728"/>
                    </a:ext>
                  </a:extLst>
                </a:gridCol>
                <a:gridCol w="663846">
                  <a:extLst>
                    <a:ext uri="{9D8B030D-6E8A-4147-A177-3AD203B41FA5}">
                      <a16:colId xmlns:a16="http://schemas.microsoft.com/office/drawing/2014/main" val="559436382"/>
                    </a:ext>
                  </a:extLst>
                </a:gridCol>
                <a:gridCol w="663846">
                  <a:extLst>
                    <a:ext uri="{9D8B030D-6E8A-4147-A177-3AD203B41FA5}">
                      <a16:colId xmlns:a16="http://schemas.microsoft.com/office/drawing/2014/main" val="3519550728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val="2383098090"/>
                    </a:ext>
                  </a:extLst>
                </a:gridCol>
                <a:gridCol w="669617">
                  <a:extLst>
                    <a:ext uri="{9D8B030D-6E8A-4147-A177-3AD203B41FA5}">
                      <a16:colId xmlns:a16="http://schemas.microsoft.com/office/drawing/2014/main" val="2619659648"/>
                    </a:ext>
                  </a:extLst>
                </a:gridCol>
                <a:gridCol w="744020">
                  <a:extLst>
                    <a:ext uri="{9D8B030D-6E8A-4147-A177-3AD203B41FA5}">
                      <a16:colId xmlns:a16="http://schemas.microsoft.com/office/drawing/2014/main" val="1807342666"/>
                    </a:ext>
                  </a:extLst>
                </a:gridCol>
                <a:gridCol w="1339238">
                  <a:extLst>
                    <a:ext uri="{9D8B030D-6E8A-4147-A177-3AD203B41FA5}">
                      <a16:colId xmlns:a16="http://schemas.microsoft.com/office/drawing/2014/main" val="1054882910"/>
                    </a:ext>
                  </a:extLst>
                </a:gridCol>
              </a:tblGrid>
              <a:tr h="613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+mn-lt"/>
                          <a:ea typeface="Calibri"/>
                          <a:cs typeface="Arial"/>
                        </a:rPr>
                        <a:t>Salary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dirty="0"/>
                        <a:t>Royalty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42094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89820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3881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57662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59783"/>
                  </a:ext>
                </a:extLst>
              </a:tr>
              <a:tr h="398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582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C2CAA0-BEB4-81E3-07A7-B4800B308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18148"/>
              </p:ext>
            </p:extLst>
          </p:nvPr>
        </p:nvGraphicFramePr>
        <p:xfrm>
          <a:off x="838200" y="1690688"/>
          <a:ext cx="4839440" cy="937102"/>
        </p:xfrm>
        <a:graphic>
          <a:graphicData uri="http://schemas.openxmlformats.org/drawingml/2006/table">
            <a:tbl>
              <a:tblPr/>
              <a:tblGrid>
                <a:gridCol w="48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91739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over">
  <a:themeElements>
    <a:clrScheme name="IGCS2022NYC">
      <a:dk1>
        <a:srgbClr val="454545"/>
      </a:dk1>
      <a:lt1>
        <a:sysClr val="window" lastClr="FFFFFF"/>
      </a:lt1>
      <a:dk2>
        <a:srgbClr val="00888C"/>
      </a:dk2>
      <a:lt2>
        <a:srgbClr val="E7E6E6"/>
      </a:lt2>
      <a:accent1>
        <a:srgbClr val="00B299"/>
      </a:accent1>
      <a:accent2>
        <a:srgbClr val="FB9403"/>
      </a:accent2>
      <a:accent3>
        <a:srgbClr val="009D8E"/>
      </a:accent3>
      <a:accent4>
        <a:srgbClr val="008993"/>
      </a:accent4>
      <a:accent5>
        <a:srgbClr val="FA6802"/>
      </a:accent5>
      <a:accent6>
        <a:srgbClr val="FABD02"/>
      </a:accent6>
      <a:hlink>
        <a:srgbClr val="00B299"/>
      </a:hlink>
      <a:folHlink>
        <a:srgbClr val="009C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or">
  <a:themeElements>
    <a:clrScheme name="IGCS2022NYC">
      <a:dk1>
        <a:srgbClr val="454545"/>
      </a:dk1>
      <a:lt1>
        <a:sysClr val="window" lastClr="FFFFFF"/>
      </a:lt1>
      <a:dk2>
        <a:srgbClr val="00888C"/>
      </a:dk2>
      <a:lt2>
        <a:srgbClr val="E7E6E6"/>
      </a:lt2>
      <a:accent1>
        <a:srgbClr val="00B299"/>
      </a:accent1>
      <a:accent2>
        <a:srgbClr val="FB9403"/>
      </a:accent2>
      <a:accent3>
        <a:srgbClr val="009D8E"/>
      </a:accent3>
      <a:accent4>
        <a:srgbClr val="008993"/>
      </a:accent4>
      <a:accent5>
        <a:srgbClr val="FA6802"/>
      </a:accent5>
      <a:accent6>
        <a:srgbClr val="FABD02"/>
      </a:accent6>
      <a:hlink>
        <a:srgbClr val="00B299"/>
      </a:hlink>
      <a:folHlink>
        <a:srgbClr val="009C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be">
  <a:themeElements>
    <a:clrScheme name="IGCS2022NYC">
      <a:dk1>
        <a:srgbClr val="454545"/>
      </a:dk1>
      <a:lt1>
        <a:sysClr val="window" lastClr="FFFFFF"/>
      </a:lt1>
      <a:dk2>
        <a:srgbClr val="00888C"/>
      </a:dk2>
      <a:lt2>
        <a:srgbClr val="E7E6E6"/>
      </a:lt2>
      <a:accent1>
        <a:srgbClr val="00B299"/>
      </a:accent1>
      <a:accent2>
        <a:srgbClr val="FB9403"/>
      </a:accent2>
      <a:accent3>
        <a:srgbClr val="009D8E"/>
      </a:accent3>
      <a:accent4>
        <a:srgbClr val="008993"/>
      </a:accent4>
      <a:accent5>
        <a:srgbClr val="FA6802"/>
      </a:accent5>
      <a:accent6>
        <a:srgbClr val="FABD02"/>
      </a:accent6>
      <a:hlink>
        <a:srgbClr val="00B299"/>
      </a:hlink>
      <a:folHlink>
        <a:srgbClr val="009C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GCS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1C1EFCBD6F0A8F4393A4C0F6B8AF9BB5" ma:contentTypeVersion="13" ma:contentTypeDescription="" ma:contentTypeScope="" ma:versionID="957ec12d0470db5fdde4e3a41a050242">
  <xsd:schema xmlns:xsd="http://www.w3.org/2001/XMLSchema" xmlns:xs="http://www.w3.org/2001/XMLSchema" xmlns:p="http://schemas.microsoft.com/office/2006/metadata/properties" xmlns:ns2="eb3f7de7-c935-4ca6-a12c-1f73773710ec" xmlns:ns3="6fc8a38f-b85e-4c17-b3a9-b39e7736d4e8" targetNamespace="http://schemas.microsoft.com/office/2006/metadata/properties" ma:root="true" ma:fieldsID="e2115c930e112ca52a4d0479637f76ba" ns2:_="" ns3:_="">
    <xsd:import namespace="eb3f7de7-c935-4ca6-a12c-1f73773710ec"/>
    <xsd:import namespace="6fc8a38f-b85e-4c17-b3a9-b39e7736d4e8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8a38f-b85e-4c17-b3a9-b39e7736d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TaxCatchAll xmlns="eb3f7de7-c935-4ca6-a12c-1f73773710ec" xsi:nil="true"/>
    <lcf76f155ced4ddcb4097134ff3c332f xmlns="6fc8a38f-b85e-4c17-b3a9-b39e7736d4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E5BB49-CC18-4600-BC3E-34E1273C6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EF938-7E95-466B-8DF1-09B50945294F}"/>
</file>

<file path=customXml/itemProps3.xml><?xml version="1.0" encoding="utf-8"?>
<ds:datastoreItem xmlns:ds="http://schemas.openxmlformats.org/officeDocument/2006/customXml" ds:itemID="{49B552F8-BB0F-4201-AEA6-18D593019CD9}">
  <ds:schemaRefs>
    <ds:schemaRef ds:uri="http://schemas.microsoft.com/office/2006/metadata/properties"/>
    <ds:schemaRef ds:uri="http://schemas.microsoft.com/office/infopath/2007/PartnerControls"/>
    <ds:schemaRef ds:uri="eb3f7de7-c935-4ca6-a12c-1f7377371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57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1_Cover</vt:lpstr>
      <vt:lpstr>Color</vt:lpstr>
      <vt:lpstr>Globe</vt:lpstr>
      <vt:lpstr>White Background</vt:lpstr>
      <vt:lpstr>IGCS Grey</vt:lpstr>
      <vt:lpstr>PowerPoint Presentation</vt:lpstr>
      <vt:lpstr>Title Slide</vt:lpstr>
      <vt:lpstr>Disclosure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Leopold</dc:creator>
  <cp:lastModifiedBy>Margarita Velcheva</cp:lastModifiedBy>
  <cp:revision>34</cp:revision>
  <dcterms:created xsi:type="dcterms:W3CDTF">2021-03-26T03:19:21Z</dcterms:created>
  <dcterms:modified xsi:type="dcterms:W3CDTF">2022-07-14T11:15:32Z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0x01010037EA2DD516505C4D92B92F8677CFB685001C1EFCBD6F0A8F4393A4C0F6B8AF9BB5</vt:lpwstr>
  </property>
  <property fmtid="{D5CDD505-2E9C-101B-9397-08002B2CF9AE}" pid="3" name="ArticulateGUID">
    <vt:lpwstr>3C347FC1-FC4B-4E28-B067-79349C237977</vt:lpwstr>
  </property>
  <property fmtid="{D5CDD505-2E9C-101B-9397-08002B2CF9AE}" pid="4" name="ArticulatePath">
    <vt:lpwstr>PPT-Template-IGCS-2022</vt:lpwstr>
  </property>
</Properties>
</file>